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8" r:id="rId2"/>
    <p:sldId id="265" r:id="rId3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fr-B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fr-B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8865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B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B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06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fr-B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B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469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B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B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7983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fr-B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8402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B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B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B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8374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fr-B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B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B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1337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B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6640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4867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fr-B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B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6661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fr-B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31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fr-B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B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F37AB-CD81-4981-ABD2-9EC43C68C8C7}" type="datetimeFigureOut">
              <a:rPr lang="fr-BE" smtClean="0"/>
              <a:t>07-04-23</a:t>
            </a:fld>
            <a:endParaRPr lang="fr-B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53AE7-987E-45B4-A907-7EBE55BC63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212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</a:t>
            </a:r>
            <a:r>
              <a:rPr lang="de-DE"/>
              <a:t>omptes</a:t>
            </a:r>
            <a:r>
              <a:rPr lang="fr-FR"/>
              <a:t> - Rekeningen</a:t>
            </a:r>
            <a:endParaRPr lang="fr-B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fr-BE" dirty="0"/>
          </a:p>
          <a:p>
            <a:endParaRPr lang="fr-B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128842"/>
              </p:ext>
            </p:extLst>
          </p:nvPr>
        </p:nvGraphicFramePr>
        <p:xfrm>
          <a:off x="942390" y="1581909"/>
          <a:ext cx="10478278" cy="3145601"/>
        </p:xfrm>
        <a:graphic>
          <a:graphicData uri="http://schemas.openxmlformats.org/drawingml/2006/table">
            <a:tbl>
              <a:tblPr/>
              <a:tblGrid>
                <a:gridCol w="6602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0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5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046">
                <a:tc>
                  <a:txBody>
                    <a:bodyPr/>
                    <a:lstStyle/>
                    <a:p>
                      <a:pPr algn="ctr" fontAlgn="b"/>
                      <a:r>
                        <a:rPr lang="fr-BE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Compte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IBAN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BIC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995">
                <a:tc>
                  <a:txBody>
                    <a:bodyPr/>
                    <a:lstStyle/>
                    <a:p>
                      <a:pPr algn="l" fontAlgn="b"/>
                      <a:r>
                        <a:rPr lang="fr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LIONS CLUB 112C </a:t>
                      </a:r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BELGIUM </a:t>
                      </a:r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ASBL </a:t>
                      </a:r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compte général </a:t>
                      </a:r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</a:t>
                      </a:r>
                      <a:r>
                        <a:rPr lang="fr-BE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algemene </a:t>
                      </a:r>
                      <a:r>
                        <a:rPr lang="fr-FR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rekening VZW</a:t>
                      </a:r>
                      <a:endParaRPr lang="fr-BE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BE57 9501 7267 9735</a:t>
                      </a:r>
                      <a:endParaRPr lang="fr-BE" sz="1000" b="0" i="0" u="none" strike="noStrike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CTBKBEBX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95">
                <a:tc>
                  <a:txBody>
                    <a:bodyPr/>
                    <a:lstStyle/>
                    <a:p>
                      <a:pPr algn="l" fontAlgn="b"/>
                      <a:r>
                        <a:rPr lang="fr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112C SUPPLIES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BE72 9501 8112 6516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CTBKBEBX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95">
                <a:tc>
                  <a:txBody>
                    <a:bodyPr/>
                    <a:lstStyle/>
                    <a:p>
                      <a:pPr algn="l" fontAlgn="b"/>
                      <a:r>
                        <a:rPr lang="fr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OEUVRE GOUVERNEUR 112C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BE90 9501 5113 5732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CTBKBEBX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95">
                <a:tc>
                  <a:txBody>
                    <a:bodyPr/>
                    <a:lstStyle/>
                    <a:p>
                      <a:pPr algn="l" fontAlgn="b"/>
                      <a:r>
                        <a:rPr lang="fr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112C CAP48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BE79 9501 5113 5833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CTBKBEBX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995">
                <a:tc>
                  <a:txBody>
                    <a:bodyPr/>
                    <a:lstStyle/>
                    <a:p>
                      <a:pPr algn="l" fontAlgn="b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112C LCIF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BE63 9501 6112 4308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CTBKBEBX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45">
                <a:tc>
                  <a:txBody>
                    <a:bodyPr/>
                    <a:lstStyle/>
                    <a:p>
                      <a:pPr algn="l" fontAlgn="b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112C RODE NEUZEN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BE42 9501 3110 7454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CTBKBEBX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64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fr-BE" sz="11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fr-BE" sz="1000" b="0" i="0" u="none" strike="noStrike" kern="120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fr-BE" sz="1000" b="0" i="0" u="none" strike="noStrike" kern="1200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062442"/>
                  </a:ext>
                </a:extLst>
              </a:tr>
              <a:tr h="32864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LCI Oak Brook cotisations / LCIF dons &amp; Melvin Jones</a:t>
                      </a:r>
                      <a:endParaRPr lang="fr-BE" sz="11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000" b="0" i="0" u="none" strike="noStrike" kern="120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BE35 3100 9846 9537</a:t>
                      </a:r>
                      <a:endParaRPr lang="fr-BE" sz="1000" b="0" i="0" u="none" strike="noStrike" kern="120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000" b="0" i="0" u="none" strike="noStrike" kern="120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BBRUBEBB</a:t>
                      </a:r>
                      <a:endParaRPr lang="fr-BE" sz="1000" b="0" i="0" u="none" strike="noStrike" kern="1200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93591"/>
                  </a:ext>
                </a:extLst>
              </a:tr>
              <a:tr h="32864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fr-BE" sz="11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fr-BE" sz="1000" b="0" i="0" u="none" strike="noStrike" kern="120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fr-BE" sz="1000" b="0" i="0" u="none" strike="noStrike" kern="1200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401861"/>
                  </a:ext>
                </a:extLst>
              </a:tr>
            </a:tbl>
          </a:graphicData>
        </a:graphic>
      </p:graphicFrame>
      <p:pic>
        <p:nvPicPr>
          <p:cNvPr id="6" name="Emblem - Color">
            <a:extLst>
              <a:ext uri="{FF2B5EF4-FFF2-40B4-BE49-F238E27FC236}">
                <a16:creationId xmlns:a16="http://schemas.microsoft.com/office/drawing/2014/main" id="{8F2567B2-D0AB-1D4B-9B50-E2E3663FE6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043" y="62521"/>
            <a:ext cx="1461933" cy="138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fr-BE" b="1" dirty="0"/>
              <a:t>Versements</a:t>
            </a:r>
            <a:endParaRPr lang="fr-B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031387"/>
          </a:xfrm>
        </p:spPr>
        <p:txBody>
          <a:bodyPr>
            <a:normAutofit fontScale="47500" lnSpcReduction="20000"/>
          </a:bodyPr>
          <a:lstStyle/>
          <a:p>
            <a:pPr marL="457200" lvl="1" indent="0">
              <a:buNone/>
            </a:pPr>
            <a:endParaRPr lang="de-DE" dirty="0"/>
          </a:p>
          <a:p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Versement des cotisations District sur compte BE57 9501 7267 9735, veuillez utiliser la communication structurée reprise dans la facture</a:t>
            </a:r>
          </a:p>
          <a:p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Versement des cotisations LCI sur compte BE35 3100 9846 9537, en communication numéro de club et si disponible numéro de facture</a:t>
            </a:r>
          </a:p>
          <a:p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Versements en faveur de la LCIF - Melvin Jones </a:t>
            </a:r>
            <a:r>
              <a:rPr lang="fr-BE" sz="3600" dirty="0" err="1">
                <a:latin typeface="Arial" panose="020B0604020202020204" pitchFamily="34" charset="0"/>
                <a:cs typeface="Arial" panose="020B0604020202020204" pitchFamily="34" charset="0"/>
              </a:rPr>
              <a:t>Followship</a:t>
            </a:r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Paiements à faire sur le compte de la LCI BE35 3100 9846 9537 en mentionnant clairement votre numéro de club et l’affectation à une action de la LCIF ou sur le compte BE63 9501 6112 4308 du District 112c </a:t>
            </a:r>
          </a:p>
          <a:p>
            <a:pPr lvl="1"/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Verser au total 1.000 USD à la LCI/LCIF (peut être réparti sur plusieurs années) pour un MJF</a:t>
            </a:r>
          </a:p>
          <a:p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Membre à vie :</a:t>
            </a:r>
          </a:p>
          <a:p>
            <a:pPr lvl="1"/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Verser 650 USD sur le compte de la LCI BE35 3100 9846 9537 (la cotisation district &amp; md continue!)</a:t>
            </a:r>
          </a:p>
          <a:p>
            <a:pPr lvl="1"/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Compléter et envoyer le formulaire</a:t>
            </a:r>
          </a:p>
          <a:p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L’œuvre du gouverneur :</a:t>
            </a:r>
          </a:p>
          <a:p>
            <a:pPr lvl="1"/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Verser le montant souhaité sur le compte BE90 9501 5113 5732 du District 112c</a:t>
            </a:r>
          </a:p>
          <a:p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Paiement des supplies ou versement de caution pour le prêt de matériel :</a:t>
            </a:r>
          </a:p>
          <a:p>
            <a:pPr lvl="1"/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Verser le montant souhaité sur le compte BE72 9501 8112 6516 du District 112c</a:t>
            </a:r>
          </a:p>
          <a:p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Versements en faveur des actions CAP 48 :</a:t>
            </a:r>
          </a:p>
          <a:p>
            <a:pPr lvl="1"/>
            <a:r>
              <a:rPr lang="fr-BE" sz="3600" dirty="0">
                <a:latin typeface="Arial" panose="020B0604020202020204" pitchFamily="34" charset="0"/>
                <a:cs typeface="Arial" panose="020B0604020202020204" pitchFamily="34" charset="0"/>
              </a:rPr>
              <a:t>Verser le montant souhaité sur le compte BE79 9501 5113 5833 du District 112c</a:t>
            </a:r>
          </a:p>
          <a:p>
            <a:pPr lvl="1"/>
            <a:endParaRPr lang="fr-BE" dirty="0"/>
          </a:p>
        </p:txBody>
      </p:sp>
      <p:pic>
        <p:nvPicPr>
          <p:cNvPr id="4" name="Emblem - Color">
            <a:extLst>
              <a:ext uri="{FF2B5EF4-FFF2-40B4-BE49-F238E27FC236}">
                <a16:creationId xmlns:a16="http://schemas.microsoft.com/office/drawing/2014/main" id="{B4378D8F-7E6A-4C45-A77F-2B8EDA5189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406" y="0"/>
            <a:ext cx="1273594" cy="120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2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Grand écran</PresentationFormat>
  <Paragraphs>41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Comptes - Rekeningen</vt:lpstr>
      <vt:lpstr>Versements</vt:lpstr>
    </vt:vector>
  </TitlesOfParts>
  <Company>ABfin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Lions District Treasurer</dc:title>
  <dc:creator>Matthias Munny</dc:creator>
  <cp:lastModifiedBy>Matthias Munny</cp:lastModifiedBy>
  <cp:revision>48</cp:revision>
  <cp:lastPrinted>2019-06-28T06:34:30Z</cp:lastPrinted>
  <dcterms:created xsi:type="dcterms:W3CDTF">2019-06-27T19:23:30Z</dcterms:created>
  <dcterms:modified xsi:type="dcterms:W3CDTF">2023-04-07T08:42:55Z</dcterms:modified>
</cp:coreProperties>
</file>