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59" r:id="rId5"/>
    <p:sldId id="261" r:id="rId6"/>
    <p:sldId id="262" r:id="rId7"/>
    <p:sldId id="264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1" autoAdjust="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3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C7BD3F-EFA4-4B80-8BE6-A989D418F4ED}" type="datetime1">
              <a:rPr lang="fr-FR" smtClean="0"/>
              <a:t>01/06/2018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C0C14E-E22C-4476-8437-C50B2F28E5FC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7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20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D115C9-E24C-4512-AA8B-319BB49F77B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44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 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 rtl="0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2C6401-8450-4A14-BCB6-B738E8BB6EDF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 rtl="0">
              <a:buClr>
                <a:schemeClr val="tx2">
                  <a:lumMod val="50000"/>
                </a:schemeClr>
              </a:buClr>
              <a:defRPr/>
            </a:lvl2pPr>
            <a:lvl3pPr rtl="0">
              <a:buClr>
                <a:schemeClr val="tx2">
                  <a:lumMod val="50000"/>
                </a:schemeClr>
              </a:buClr>
              <a:defRPr/>
            </a:lvl3pPr>
            <a:lvl4pPr rtl="0">
              <a:buClr>
                <a:schemeClr val="tx2">
                  <a:lumMod val="50000"/>
                </a:schemeClr>
              </a:buClr>
              <a:defRPr/>
            </a:lvl4pPr>
            <a:lvl5pPr rtl="0"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1D8E8E-5F31-40C0-8821-C489B799883C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 rtl="0">
              <a:buClr>
                <a:schemeClr val="tx2">
                  <a:lumMod val="50000"/>
                </a:schemeClr>
              </a:buClr>
              <a:defRPr/>
            </a:lvl2pPr>
            <a:lvl3pPr rtl="0">
              <a:buClr>
                <a:schemeClr val="tx2">
                  <a:lumMod val="50000"/>
                </a:schemeClr>
              </a:buClr>
              <a:defRPr/>
            </a:lvl3pPr>
            <a:lvl4pPr rtl="0">
              <a:buClr>
                <a:schemeClr val="tx2">
                  <a:lumMod val="50000"/>
                </a:schemeClr>
              </a:buClr>
              <a:defRPr/>
            </a:lvl4pPr>
            <a:lvl5pPr rtl="0"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E9FCDF-E6AF-4777-B559-3D075A1F5B98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Espace réservé du contenu 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BE109C-7275-4637-B0A3-EB6156A9C801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 rtl="0">
              <a:defRPr sz="4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D6B9E-4CF2-4F4F-95B4-CE484C33D88C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1" name="Espace réservé du contenu 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13" name="Espace réservé du contenu 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09BCB-2022-43CD-BDFE-8B47265099C5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812800" y="1600200"/>
            <a:ext cx="4978400" cy="574675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contenu 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1600200"/>
            <a:ext cx="4978400" cy="574675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3" name="Espace réservé du contenu 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6C9A2-2B8E-469A-A5D3-66D81AD4E01A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C298E-A25C-49C1-93FD-125FF9D9D3D7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1B595-E89C-464F-8D90-50A7C7E23160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Espace réservé du contenu 8"/>
          <p:cNvSpPr>
            <a:spLocks noGrp="1"/>
          </p:cNvSpPr>
          <p:nvPr>
            <p:ph sz="quarter" idx="13" hasCustomPrompt="1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 rtl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0CEE7-F6BE-4E7E-8C6C-00467763E503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" name="Espace réservé d’image 9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 rtl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CCDE2-4BFE-4595-8F86-1D7306EC8898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1F4EB8B6-9871-45AE-8EF3-583AEDC958A4}" type="datetime1">
              <a:rPr lang="fr-FR" noProof="0" smtClean="0"/>
              <a:t>01/06/2018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047771"/>
            <a:ext cx="10363200" cy="1470025"/>
          </a:xfrm>
        </p:spPr>
        <p:txBody>
          <a:bodyPr rtlCol="0"/>
          <a:lstStyle/>
          <a:p>
            <a:pPr rtl="0"/>
            <a:r>
              <a:rPr lang="fr-FR" u="sng" dirty="0" smtClean="0">
                <a:solidFill>
                  <a:srgbClr val="002060"/>
                </a:solidFill>
              </a:rPr>
              <a:t>LIONS CLUBS DISTRICT 112C</a:t>
            </a:r>
            <a:endParaRPr lang="fr-FR" u="sng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200" b="1" dirty="0" smtClean="0">
                <a:solidFill>
                  <a:srgbClr val="002060"/>
                </a:solidFill>
              </a:rPr>
              <a:t>GMT 2018-2019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4A3C4C-B7EA-4237-8F88-589ABB22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346000"/>
            <a:ext cx="1283135" cy="1333367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5C40FAD3-63AC-44D5-A79D-44F75F37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15" y="346000"/>
            <a:ext cx="1477920" cy="15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9792" y="1560196"/>
            <a:ext cx="10363200" cy="1470025"/>
          </a:xfrm>
        </p:spPr>
        <p:txBody>
          <a:bodyPr rtlCol="0" anchor="b"/>
          <a:lstStyle/>
          <a:p>
            <a:pPr rtl="0"/>
            <a:r>
              <a:rPr lang="fr-FR" dirty="0" smtClean="0">
                <a:solidFill>
                  <a:srgbClr val="002060"/>
                </a:solidFill>
              </a:rPr>
              <a:t>POURQUOI ?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2809" y="3712817"/>
            <a:ext cx="8534400" cy="2725305"/>
          </a:xfrm>
        </p:spPr>
        <p:txBody>
          <a:bodyPr rtlCol="0">
            <a:normAutofit fontScale="85000" lnSpcReduction="20000"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Venir en aide à ceux qui sont dans le besoin.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Secourir les plus démunis.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Renforcer nos actions (cap 48, banques alimentaires, Christmas at home, œuvres des clubs….),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Nous donner les moyens de fonctionner a tous les niveaux  – cotisations.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4A3C4C-B7EA-4237-8F88-589ABB22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7" y="99112"/>
            <a:ext cx="1283135" cy="1333367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5C40FAD3-63AC-44D5-A79D-44F75F37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15" y="346000"/>
            <a:ext cx="1477920" cy="15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7008" y="1563139"/>
            <a:ext cx="10363200" cy="1470025"/>
          </a:xfrm>
        </p:spPr>
        <p:txBody>
          <a:bodyPr rtlCol="0"/>
          <a:lstStyle/>
          <a:p>
            <a:pPr rtl="0"/>
            <a:r>
              <a:rPr lang="fr-FR" dirty="0" smtClean="0">
                <a:solidFill>
                  <a:srgbClr val="002060"/>
                </a:solidFill>
              </a:rPr>
              <a:t>QUI ?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2221992"/>
          </a:xfrm>
        </p:spPr>
        <p:txBody>
          <a:bodyPr rtlCol="0">
            <a:normAutofit fontScale="70000" lnSpcReduction="2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Des amis.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Relationnel proche, familial (conditions favorables).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Relationnel local.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Relationnel professionnel.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Femmes – Epouses.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Jeunes – Enfants –Etudiants, (conditions particulières).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rgbClr val="002060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4A3C4C-B7EA-4237-8F88-589ABB22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346000"/>
            <a:ext cx="1283135" cy="1333367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5C40FAD3-63AC-44D5-A79D-44F75F37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15" y="346000"/>
            <a:ext cx="1477920" cy="15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1053774" y="2332416"/>
            <a:ext cx="10566400" cy="3381103"/>
          </a:xfrm>
        </p:spPr>
        <p:txBody>
          <a:bodyPr rtlCol="0">
            <a:normAutofit fontScale="92500" lnSpcReduction="20000"/>
          </a:bodyPr>
          <a:lstStyle/>
          <a:p>
            <a:pPr marL="457200" indent="-457200"/>
            <a:r>
              <a:rPr lang="fr-FR" sz="1900" b="1" dirty="0" smtClean="0">
                <a:solidFill>
                  <a:srgbClr val="002060"/>
                </a:solidFill>
              </a:rPr>
              <a:t>Rencontres </a:t>
            </a:r>
            <a:r>
              <a:rPr lang="fr-FR" sz="1900" b="1" dirty="0">
                <a:solidFill>
                  <a:srgbClr val="002060"/>
                </a:solidFill>
              </a:rPr>
              <a:t>dans la zone, le club…</a:t>
            </a:r>
          </a:p>
          <a:p>
            <a:pPr marL="457200" indent="-457200"/>
            <a:r>
              <a:rPr lang="fr-FR" sz="1900" b="1" dirty="0" smtClean="0">
                <a:solidFill>
                  <a:srgbClr val="002060"/>
                </a:solidFill>
              </a:rPr>
              <a:t>Journées portes ouvertes.</a:t>
            </a:r>
          </a:p>
          <a:p>
            <a:pPr marL="457200" indent="-457200"/>
            <a:r>
              <a:rPr lang="fr-FR" sz="1900" b="1" dirty="0" smtClean="0">
                <a:solidFill>
                  <a:srgbClr val="002060"/>
                </a:solidFill>
              </a:rPr>
              <a:t>Parrainage </a:t>
            </a:r>
            <a:r>
              <a:rPr lang="fr-FR" sz="1900" b="1" dirty="0">
                <a:solidFill>
                  <a:srgbClr val="002060"/>
                </a:solidFill>
              </a:rPr>
              <a:t>dans le club.</a:t>
            </a:r>
          </a:p>
          <a:p>
            <a:pPr marL="457200" indent="-457200"/>
            <a:r>
              <a:rPr lang="fr-FR" sz="1900" b="1" dirty="0">
                <a:solidFill>
                  <a:srgbClr val="002060"/>
                </a:solidFill>
              </a:rPr>
              <a:t>Création d’un Club.</a:t>
            </a:r>
          </a:p>
          <a:p>
            <a:pPr marL="457200" indent="-457200"/>
            <a:r>
              <a:rPr lang="fr-FR" sz="1900" b="1" dirty="0">
                <a:solidFill>
                  <a:srgbClr val="002060"/>
                </a:solidFill>
              </a:rPr>
              <a:t>Branche de Club.</a:t>
            </a:r>
          </a:p>
          <a:p>
            <a:pPr marL="457200" indent="-457200"/>
            <a:r>
              <a:rPr lang="fr-FR" sz="1900" b="1" dirty="0">
                <a:solidFill>
                  <a:srgbClr val="002060"/>
                </a:solidFill>
              </a:rPr>
              <a:t>Collaboration du District avec les Clubs.</a:t>
            </a:r>
          </a:p>
          <a:p>
            <a:pPr marL="457200" indent="-457200"/>
            <a:r>
              <a:rPr lang="fr-FR" sz="1900" b="1" dirty="0">
                <a:solidFill>
                  <a:srgbClr val="002060"/>
                </a:solidFill>
              </a:rPr>
              <a:t>Un(e) correspondant(e) GMT par Zone.</a:t>
            </a:r>
          </a:p>
          <a:p>
            <a:pPr marL="457200" indent="-457200"/>
            <a:r>
              <a:rPr lang="fr-FR" sz="1900" b="1" dirty="0" smtClean="0">
                <a:solidFill>
                  <a:srgbClr val="002060"/>
                </a:solidFill>
              </a:rPr>
              <a:t>Un(e) </a:t>
            </a:r>
            <a:r>
              <a:rPr lang="fr-FR" sz="1900" b="1" dirty="0">
                <a:solidFill>
                  <a:srgbClr val="002060"/>
                </a:solidFill>
              </a:rPr>
              <a:t>GMT par Club</a:t>
            </a:r>
            <a:r>
              <a:rPr lang="fr-FR" sz="19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/>
            <a:r>
              <a:rPr lang="fr-FR" sz="1900" b="1" dirty="0" smtClean="0">
                <a:solidFill>
                  <a:srgbClr val="002060"/>
                </a:solidFill>
              </a:rPr>
              <a:t>Mesure des résultats.</a:t>
            </a:r>
          </a:p>
          <a:p>
            <a:pPr marL="457200" indent="-457200"/>
            <a:endParaRPr lang="fr-FR" sz="1900" dirty="0" smtClean="0">
              <a:solidFill>
                <a:srgbClr val="002060"/>
              </a:solidFill>
            </a:endParaRPr>
          </a:p>
          <a:p>
            <a:pPr marL="457200" indent="-457200"/>
            <a:endParaRPr lang="fr-FR" sz="1900" dirty="0">
              <a:solidFill>
                <a:srgbClr val="002060"/>
              </a:solidFill>
            </a:endParaRPr>
          </a:p>
          <a:p>
            <a:pPr marL="1371600" lvl="3" indent="0" rtl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76DEE44-9324-4BA8-A0FF-608D5572A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346000"/>
            <a:ext cx="1283135" cy="1137679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386C97A3-48DF-42C1-B219-C451447D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15" y="346000"/>
            <a:ext cx="1477920" cy="15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35451" y="859018"/>
            <a:ext cx="6276814" cy="76944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COMMENT 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0904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de conception Océ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363_TF03460535" id="{DBB9AEE3-EF7B-45DC-8957-5E92E41BEDCD}" vid="{7095F971-A30C-42C7-82CD-F12A03AAED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144</Words>
  <Application>Microsoft Office PowerPoint</Application>
  <PresentationFormat>Grand écran</PresentationFormat>
  <Paragraphs>29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Arial</vt:lpstr>
      <vt:lpstr>Modèle de conception Océan</vt:lpstr>
      <vt:lpstr>LIONS CLUBS DISTRICT 112C</vt:lpstr>
      <vt:lpstr>POURQUOI ?</vt:lpstr>
      <vt:lpstr>QUI 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Titre</dc:title>
  <dc:creator>Martine Lejuste</dc:creator>
  <cp:lastModifiedBy>ALAIN BIENVENU</cp:lastModifiedBy>
  <cp:revision>21</cp:revision>
  <dcterms:created xsi:type="dcterms:W3CDTF">2018-05-19T11:06:48Z</dcterms:created>
  <dcterms:modified xsi:type="dcterms:W3CDTF">2018-06-01T11:16:29Z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